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74" r:id="rId2"/>
    <p:sldId id="261" r:id="rId3"/>
    <p:sldId id="279" r:id="rId4"/>
    <p:sldId id="272" r:id="rId5"/>
    <p:sldId id="268" r:id="rId6"/>
    <p:sldId id="280" r:id="rId7"/>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7AC4"/>
    <a:srgbClr val="FEE850"/>
    <a:srgbClr val="ECCCCF"/>
    <a:srgbClr val="0070C0"/>
    <a:srgbClr val="1C9CB5"/>
    <a:srgbClr val="FFD401"/>
    <a:srgbClr val="547272"/>
    <a:srgbClr val="3651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20"/>
    <p:restoredTop sz="96405"/>
  </p:normalViewPr>
  <p:slideViewPr>
    <p:cSldViewPr snapToGrid="0" snapToObjects="1">
      <p:cViewPr>
        <p:scale>
          <a:sx n="93" d="100"/>
          <a:sy n="93" d="100"/>
        </p:scale>
        <p:origin x="852" y="4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9E76E38B-A6C7-4A52-80EA-76CCEDB28824}" type="datetimeFigureOut">
              <a:rPr lang="en-GB" smtClean="0"/>
              <a:t>07/05/2024</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9FABB47-5439-4538-87BC-3A78E5209231}" type="slidenum">
              <a:rPr lang="en-GB" smtClean="0"/>
              <a:t>‹#›</a:t>
            </a:fld>
            <a:endParaRPr lang="en-GB"/>
          </a:p>
        </p:txBody>
      </p:sp>
    </p:spTree>
    <p:extLst>
      <p:ext uri="{BB962C8B-B14F-4D97-AF65-F5344CB8AC3E}">
        <p14:creationId xmlns:p14="http://schemas.microsoft.com/office/powerpoint/2010/main" val="423722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BF5F74-C2C7-4B2C-9F17-6C81C6E213D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1834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9FABB47-5439-4538-87BC-3A78E5209231}" type="slidenum">
              <a:rPr lang="en-GB" smtClean="0"/>
              <a:t>5</a:t>
            </a:fld>
            <a:endParaRPr lang="en-GB"/>
          </a:p>
        </p:txBody>
      </p:sp>
    </p:spTree>
    <p:extLst>
      <p:ext uri="{BB962C8B-B14F-4D97-AF65-F5344CB8AC3E}">
        <p14:creationId xmlns:p14="http://schemas.microsoft.com/office/powerpoint/2010/main" val="126296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9FABB47-5439-4538-87BC-3A78E5209231}" type="slidenum">
              <a:rPr lang="en-GB" smtClean="0"/>
              <a:t>6</a:t>
            </a:fld>
            <a:endParaRPr lang="en-GB"/>
          </a:p>
        </p:txBody>
      </p:sp>
    </p:spTree>
    <p:extLst>
      <p:ext uri="{BB962C8B-B14F-4D97-AF65-F5344CB8AC3E}">
        <p14:creationId xmlns:p14="http://schemas.microsoft.com/office/powerpoint/2010/main" val="1780278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D0D0C-66BD-C044-9C3E-9A8E1AA2EB37}"/>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B5303B92-8926-2643-B5EF-8400E6CADD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DC0965AB-D710-EF4B-A5F0-33C4D8FAD153}"/>
              </a:ext>
            </a:extLst>
          </p:cNvPr>
          <p:cNvSpPr>
            <a:spLocks noGrp="1"/>
          </p:cNvSpPr>
          <p:nvPr>
            <p:ph type="dt" sz="half" idx="10"/>
          </p:nvPr>
        </p:nvSpPr>
        <p:spPr/>
        <p:txBody>
          <a:bodyPr/>
          <a:lstStyle/>
          <a:p>
            <a:fld id="{D46DFF35-1BF1-DB40-A4A2-9DF6F09A18A2}" type="datetimeFigureOut">
              <a:rPr lang="en-US" smtClean="0"/>
              <a:t>5/7/2024</a:t>
            </a:fld>
            <a:endParaRPr lang="en-US"/>
          </a:p>
        </p:txBody>
      </p:sp>
      <p:sp>
        <p:nvSpPr>
          <p:cNvPr id="5" name="Footer Placeholder 4">
            <a:extLst>
              <a:ext uri="{FF2B5EF4-FFF2-40B4-BE49-F238E27FC236}">
                <a16:creationId xmlns:a16="http://schemas.microsoft.com/office/drawing/2014/main" id="{28F34225-C2E4-894D-AA15-45CB8CC4AE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FD9A0B-C1D8-9F4C-A8A8-88A2A286E3B4}"/>
              </a:ext>
            </a:extLst>
          </p:cNvPr>
          <p:cNvSpPr>
            <a:spLocks noGrp="1"/>
          </p:cNvSpPr>
          <p:nvPr>
            <p:ph type="sldNum" sz="quarter" idx="12"/>
          </p:nvPr>
        </p:nvSpPr>
        <p:spPr/>
        <p:txBody>
          <a:bodyPr/>
          <a:lstStyle/>
          <a:p>
            <a:fld id="{DD7B52A6-A2A6-644F-B61C-73F05DC10587}" type="slidenum">
              <a:rPr lang="en-US" smtClean="0"/>
              <a:t>‹#›</a:t>
            </a:fld>
            <a:endParaRPr lang="en-US"/>
          </a:p>
        </p:txBody>
      </p:sp>
    </p:spTree>
    <p:extLst>
      <p:ext uri="{BB962C8B-B14F-4D97-AF65-F5344CB8AC3E}">
        <p14:creationId xmlns:p14="http://schemas.microsoft.com/office/powerpoint/2010/main" val="4224370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2F1D6-7396-8246-84AD-EA51E7229961}"/>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AD0DD9E-4F44-764F-A4A0-298288139DF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4B3C2D7-5D0D-834A-9130-3FA1980A560E}"/>
              </a:ext>
            </a:extLst>
          </p:cNvPr>
          <p:cNvSpPr>
            <a:spLocks noGrp="1"/>
          </p:cNvSpPr>
          <p:nvPr>
            <p:ph type="dt" sz="half" idx="10"/>
          </p:nvPr>
        </p:nvSpPr>
        <p:spPr/>
        <p:txBody>
          <a:bodyPr/>
          <a:lstStyle/>
          <a:p>
            <a:fld id="{D46DFF35-1BF1-DB40-A4A2-9DF6F09A18A2}" type="datetimeFigureOut">
              <a:rPr lang="en-US" smtClean="0"/>
              <a:t>5/7/2024</a:t>
            </a:fld>
            <a:endParaRPr lang="en-US"/>
          </a:p>
        </p:txBody>
      </p:sp>
      <p:sp>
        <p:nvSpPr>
          <p:cNvPr id="5" name="Footer Placeholder 4">
            <a:extLst>
              <a:ext uri="{FF2B5EF4-FFF2-40B4-BE49-F238E27FC236}">
                <a16:creationId xmlns:a16="http://schemas.microsoft.com/office/drawing/2014/main" id="{DA541D76-6923-2444-B907-1B7B21A6EE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168086-1110-CB47-9E7E-6C5D30A8F192}"/>
              </a:ext>
            </a:extLst>
          </p:cNvPr>
          <p:cNvSpPr>
            <a:spLocks noGrp="1"/>
          </p:cNvSpPr>
          <p:nvPr>
            <p:ph type="sldNum" sz="quarter" idx="12"/>
          </p:nvPr>
        </p:nvSpPr>
        <p:spPr/>
        <p:txBody>
          <a:bodyPr/>
          <a:lstStyle/>
          <a:p>
            <a:fld id="{DD7B52A6-A2A6-644F-B61C-73F05DC10587}" type="slidenum">
              <a:rPr lang="en-US" smtClean="0"/>
              <a:t>‹#›</a:t>
            </a:fld>
            <a:endParaRPr lang="en-US"/>
          </a:p>
        </p:txBody>
      </p:sp>
    </p:spTree>
    <p:extLst>
      <p:ext uri="{BB962C8B-B14F-4D97-AF65-F5344CB8AC3E}">
        <p14:creationId xmlns:p14="http://schemas.microsoft.com/office/powerpoint/2010/main" val="235044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909953-B64E-0A4B-A03B-55EB8D34BC7C}"/>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0D9FF67-DB95-DC44-A818-E7A36FDDE18E}"/>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0B00B38-C94B-E443-B247-8E6C84F7EA04}"/>
              </a:ext>
            </a:extLst>
          </p:cNvPr>
          <p:cNvSpPr>
            <a:spLocks noGrp="1"/>
          </p:cNvSpPr>
          <p:nvPr>
            <p:ph type="dt" sz="half" idx="10"/>
          </p:nvPr>
        </p:nvSpPr>
        <p:spPr/>
        <p:txBody>
          <a:bodyPr/>
          <a:lstStyle/>
          <a:p>
            <a:fld id="{D46DFF35-1BF1-DB40-A4A2-9DF6F09A18A2}" type="datetimeFigureOut">
              <a:rPr lang="en-US" smtClean="0"/>
              <a:t>5/7/2024</a:t>
            </a:fld>
            <a:endParaRPr lang="en-US"/>
          </a:p>
        </p:txBody>
      </p:sp>
      <p:sp>
        <p:nvSpPr>
          <p:cNvPr id="5" name="Footer Placeholder 4">
            <a:extLst>
              <a:ext uri="{FF2B5EF4-FFF2-40B4-BE49-F238E27FC236}">
                <a16:creationId xmlns:a16="http://schemas.microsoft.com/office/drawing/2014/main" id="{BA1A3BFD-6A84-5743-B869-41B2467839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8B1FBC-B3C9-9640-BDBD-039D7793972D}"/>
              </a:ext>
            </a:extLst>
          </p:cNvPr>
          <p:cNvSpPr>
            <a:spLocks noGrp="1"/>
          </p:cNvSpPr>
          <p:nvPr>
            <p:ph type="sldNum" sz="quarter" idx="12"/>
          </p:nvPr>
        </p:nvSpPr>
        <p:spPr/>
        <p:txBody>
          <a:bodyPr/>
          <a:lstStyle/>
          <a:p>
            <a:fld id="{DD7B52A6-A2A6-644F-B61C-73F05DC10587}" type="slidenum">
              <a:rPr lang="en-US" smtClean="0"/>
              <a:t>‹#›</a:t>
            </a:fld>
            <a:endParaRPr lang="en-US"/>
          </a:p>
        </p:txBody>
      </p:sp>
    </p:spTree>
    <p:extLst>
      <p:ext uri="{BB962C8B-B14F-4D97-AF65-F5344CB8AC3E}">
        <p14:creationId xmlns:p14="http://schemas.microsoft.com/office/powerpoint/2010/main" val="2981143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412B9-A7EF-DB41-813B-D3D37FE39B5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02E7029-B060-FE49-868B-BF4A831D4241}"/>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4F38ADC-4FAB-DE4F-8707-5E017EE805BB}"/>
              </a:ext>
            </a:extLst>
          </p:cNvPr>
          <p:cNvSpPr>
            <a:spLocks noGrp="1"/>
          </p:cNvSpPr>
          <p:nvPr>
            <p:ph type="dt" sz="half" idx="10"/>
          </p:nvPr>
        </p:nvSpPr>
        <p:spPr/>
        <p:txBody>
          <a:bodyPr/>
          <a:lstStyle/>
          <a:p>
            <a:fld id="{D46DFF35-1BF1-DB40-A4A2-9DF6F09A18A2}" type="datetimeFigureOut">
              <a:rPr lang="en-US" smtClean="0"/>
              <a:t>5/7/2024</a:t>
            </a:fld>
            <a:endParaRPr lang="en-US"/>
          </a:p>
        </p:txBody>
      </p:sp>
      <p:sp>
        <p:nvSpPr>
          <p:cNvPr id="5" name="Footer Placeholder 4">
            <a:extLst>
              <a:ext uri="{FF2B5EF4-FFF2-40B4-BE49-F238E27FC236}">
                <a16:creationId xmlns:a16="http://schemas.microsoft.com/office/drawing/2014/main" id="{8376E7CE-2E50-2C49-9C7F-A779E5BD6C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8B842C-6DD4-FC45-B974-41E6D8E8A57E}"/>
              </a:ext>
            </a:extLst>
          </p:cNvPr>
          <p:cNvSpPr>
            <a:spLocks noGrp="1"/>
          </p:cNvSpPr>
          <p:nvPr>
            <p:ph type="sldNum" sz="quarter" idx="12"/>
          </p:nvPr>
        </p:nvSpPr>
        <p:spPr/>
        <p:txBody>
          <a:bodyPr/>
          <a:lstStyle/>
          <a:p>
            <a:fld id="{DD7B52A6-A2A6-644F-B61C-73F05DC10587}" type="slidenum">
              <a:rPr lang="en-US" smtClean="0"/>
              <a:t>‹#›</a:t>
            </a:fld>
            <a:endParaRPr lang="en-US"/>
          </a:p>
        </p:txBody>
      </p:sp>
    </p:spTree>
    <p:extLst>
      <p:ext uri="{BB962C8B-B14F-4D97-AF65-F5344CB8AC3E}">
        <p14:creationId xmlns:p14="http://schemas.microsoft.com/office/powerpoint/2010/main" val="1393178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93991-E222-8D49-9B8B-FCA08A5D8011}"/>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7252738B-CF10-EC45-B018-5E664A9565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00F400C-1E56-844C-BCF2-BE41459EFDB3}"/>
              </a:ext>
            </a:extLst>
          </p:cNvPr>
          <p:cNvSpPr>
            <a:spLocks noGrp="1"/>
          </p:cNvSpPr>
          <p:nvPr>
            <p:ph type="dt" sz="half" idx="10"/>
          </p:nvPr>
        </p:nvSpPr>
        <p:spPr/>
        <p:txBody>
          <a:bodyPr/>
          <a:lstStyle/>
          <a:p>
            <a:fld id="{D46DFF35-1BF1-DB40-A4A2-9DF6F09A18A2}" type="datetimeFigureOut">
              <a:rPr lang="en-US" smtClean="0"/>
              <a:t>5/7/2024</a:t>
            </a:fld>
            <a:endParaRPr lang="en-US"/>
          </a:p>
        </p:txBody>
      </p:sp>
      <p:sp>
        <p:nvSpPr>
          <p:cNvPr id="5" name="Footer Placeholder 4">
            <a:extLst>
              <a:ext uri="{FF2B5EF4-FFF2-40B4-BE49-F238E27FC236}">
                <a16:creationId xmlns:a16="http://schemas.microsoft.com/office/drawing/2014/main" id="{D4D81165-A6EE-F345-B110-704DF61007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7DB075-99D0-2E40-BD13-A1705C0065F5}"/>
              </a:ext>
            </a:extLst>
          </p:cNvPr>
          <p:cNvSpPr>
            <a:spLocks noGrp="1"/>
          </p:cNvSpPr>
          <p:nvPr>
            <p:ph type="sldNum" sz="quarter" idx="12"/>
          </p:nvPr>
        </p:nvSpPr>
        <p:spPr/>
        <p:txBody>
          <a:bodyPr/>
          <a:lstStyle/>
          <a:p>
            <a:fld id="{DD7B52A6-A2A6-644F-B61C-73F05DC10587}" type="slidenum">
              <a:rPr lang="en-US" smtClean="0"/>
              <a:t>‹#›</a:t>
            </a:fld>
            <a:endParaRPr lang="en-US"/>
          </a:p>
        </p:txBody>
      </p:sp>
    </p:spTree>
    <p:extLst>
      <p:ext uri="{BB962C8B-B14F-4D97-AF65-F5344CB8AC3E}">
        <p14:creationId xmlns:p14="http://schemas.microsoft.com/office/powerpoint/2010/main" val="2380009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4FEC0-94A5-B145-AFCA-4F1CCD50CE9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538A447-87EA-F545-8958-C463BE5E733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BC4B089A-1C90-154B-91FA-2F3FFCEDA8D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2683656E-DC57-B745-992D-2CF1717A280B}"/>
              </a:ext>
            </a:extLst>
          </p:cNvPr>
          <p:cNvSpPr>
            <a:spLocks noGrp="1"/>
          </p:cNvSpPr>
          <p:nvPr>
            <p:ph type="dt" sz="half" idx="10"/>
          </p:nvPr>
        </p:nvSpPr>
        <p:spPr/>
        <p:txBody>
          <a:bodyPr/>
          <a:lstStyle/>
          <a:p>
            <a:fld id="{D46DFF35-1BF1-DB40-A4A2-9DF6F09A18A2}" type="datetimeFigureOut">
              <a:rPr lang="en-US" smtClean="0"/>
              <a:t>5/7/2024</a:t>
            </a:fld>
            <a:endParaRPr lang="en-US"/>
          </a:p>
        </p:txBody>
      </p:sp>
      <p:sp>
        <p:nvSpPr>
          <p:cNvPr id="6" name="Footer Placeholder 5">
            <a:extLst>
              <a:ext uri="{FF2B5EF4-FFF2-40B4-BE49-F238E27FC236}">
                <a16:creationId xmlns:a16="http://schemas.microsoft.com/office/drawing/2014/main" id="{13DB702D-9A6A-FF43-962E-0D49D93E8F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53B1A3-2BEA-5143-A64D-69DA9DC5F25B}"/>
              </a:ext>
            </a:extLst>
          </p:cNvPr>
          <p:cNvSpPr>
            <a:spLocks noGrp="1"/>
          </p:cNvSpPr>
          <p:nvPr>
            <p:ph type="sldNum" sz="quarter" idx="12"/>
          </p:nvPr>
        </p:nvSpPr>
        <p:spPr/>
        <p:txBody>
          <a:bodyPr/>
          <a:lstStyle/>
          <a:p>
            <a:fld id="{DD7B52A6-A2A6-644F-B61C-73F05DC10587}" type="slidenum">
              <a:rPr lang="en-US" smtClean="0"/>
              <a:t>‹#›</a:t>
            </a:fld>
            <a:endParaRPr lang="en-US"/>
          </a:p>
        </p:txBody>
      </p:sp>
    </p:spTree>
    <p:extLst>
      <p:ext uri="{BB962C8B-B14F-4D97-AF65-F5344CB8AC3E}">
        <p14:creationId xmlns:p14="http://schemas.microsoft.com/office/powerpoint/2010/main" val="3925329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FFECA-3FB3-F94A-BF84-F613CB641B1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0C87A81-72C9-A64C-BAC4-D54C0FC1B2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8E235FDC-BFE6-0B45-A092-B197F4D05C4E}"/>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A0B9168D-3598-DC45-8FE9-9C6468C879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012743EB-4862-4F4F-BD11-9DBAED5870AD}"/>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1525B744-8F0B-ED4A-B2D7-8F5736B50655}"/>
              </a:ext>
            </a:extLst>
          </p:cNvPr>
          <p:cNvSpPr>
            <a:spLocks noGrp="1"/>
          </p:cNvSpPr>
          <p:nvPr>
            <p:ph type="dt" sz="half" idx="10"/>
          </p:nvPr>
        </p:nvSpPr>
        <p:spPr/>
        <p:txBody>
          <a:bodyPr/>
          <a:lstStyle/>
          <a:p>
            <a:fld id="{D46DFF35-1BF1-DB40-A4A2-9DF6F09A18A2}" type="datetimeFigureOut">
              <a:rPr lang="en-US" smtClean="0"/>
              <a:t>5/7/2024</a:t>
            </a:fld>
            <a:endParaRPr lang="en-US"/>
          </a:p>
        </p:txBody>
      </p:sp>
      <p:sp>
        <p:nvSpPr>
          <p:cNvPr id="8" name="Footer Placeholder 7">
            <a:extLst>
              <a:ext uri="{FF2B5EF4-FFF2-40B4-BE49-F238E27FC236}">
                <a16:creationId xmlns:a16="http://schemas.microsoft.com/office/drawing/2014/main" id="{D121DBFA-4EA8-5E4A-870C-A975B0F812D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5398933-EDAE-6543-AC6C-1C667B0C53F9}"/>
              </a:ext>
            </a:extLst>
          </p:cNvPr>
          <p:cNvSpPr>
            <a:spLocks noGrp="1"/>
          </p:cNvSpPr>
          <p:nvPr>
            <p:ph type="sldNum" sz="quarter" idx="12"/>
          </p:nvPr>
        </p:nvSpPr>
        <p:spPr/>
        <p:txBody>
          <a:bodyPr/>
          <a:lstStyle/>
          <a:p>
            <a:fld id="{DD7B52A6-A2A6-644F-B61C-73F05DC10587}" type="slidenum">
              <a:rPr lang="en-US" smtClean="0"/>
              <a:t>‹#›</a:t>
            </a:fld>
            <a:endParaRPr lang="en-US"/>
          </a:p>
        </p:txBody>
      </p:sp>
    </p:spTree>
    <p:extLst>
      <p:ext uri="{BB962C8B-B14F-4D97-AF65-F5344CB8AC3E}">
        <p14:creationId xmlns:p14="http://schemas.microsoft.com/office/powerpoint/2010/main" val="3443523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8A6D7-585D-4246-AE24-BB8D510561F7}"/>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B121875-2DA3-1F40-9193-38E4467739C1}"/>
              </a:ext>
            </a:extLst>
          </p:cNvPr>
          <p:cNvSpPr>
            <a:spLocks noGrp="1"/>
          </p:cNvSpPr>
          <p:nvPr>
            <p:ph type="dt" sz="half" idx="10"/>
          </p:nvPr>
        </p:nvSpPr>
        <p:spPr/>
        <p:txBody>
          <a:bodyPr/>
          <a:lstStyle/>
          <a:p>
            <a:fld id="{D46DFF35-1BF1-DB40-A4A2-9DF6F09A18A2}" type="datetimeFigureOut">
              <a:rPr lang="en-US" smtClean="0"/>
              <a:t>5/7/2024</a:t>
            </a:fld>
            <a:endParaRPr lang="en-US"/>
          </a:p>
        </p:txBody>
      </p:sp>
      <p:sp>
        <p:nvSpPr>
          <p:cNvPr id="4" name="Footer Placeholder 3">
            <a:extLst>
              <a:ext uri="{FF2B5EF4-FFF2-40B4-BE49-F238E27FC236}">
                <a16:creationId xmlns:a16="http://schemas.microsoft.com/office/drawing/2014/main" id="{81A9AEF2-5D4C-0749-B0A8-4D30D74B306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7E32E3-C12A-5E4A-9260-D992CA386D8F}"/>
              </a:ext>
            </a:extLst>
          </p:cNvPr>
          <p:cNvSpPr>
            <a:spLocks noGrp="1"/>
          </p:cNvSpPr>
          <p:nvPr>
            <p:ph type="sldNum" sz="quarter" idx="12"/>
          </p:nvPr>
        </p:nvSpPr>
        <p:spPr/>
        <p:txBody>
          <a:bodyPr/>
          <a:lstStyle/>
          <a:p>
            <a:fld id="{DD7B52A6-A2A6-644F-B61C-73F05DC10587}" type="slidenum">
              <a:rPr lang="en-US" smtClean="0"/>
              <a:t>‹#›</a:t>
            </a:fld>
            <a:endParaRPr lang="en-US"/>
          </a:p>
        </p:txBody>
      </p:sp>
    </p:spTree>
    <p:extLst>
      <p:ext uri="{BB962C8B-B14F-4D97-AF65-F5344CB8AC3E}">
        <p14:creationId xmlns:p14="http://schemas.microsoft.com/office/powerpoint/2010/main" val="2323947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3D6623-0FD8-DE4D-BD84-89C8416820E7}"/>
              </a:ext>
            </a:extLst>
          </p:cNvPr>
          <p:cNvSpPr>
            <a:spLocks noGrp="1"/>
          </p:cNvSpPr>
          <p:nvPr>
            <p:ph type="dt" sz="half" idx="10"/>
          </p:nvPr>
        </p:nvSpPr>
        <p:spPr/>
        <p:txBody>
          <a:bodyPr/>
          <a:lstStyle/>
          <a:p>
            <a:fld id="{D46DFF35-1BF1-DB40-A4A2-9DF6F09A18A2}" type="datetimeFigureOut">
              <a:rPr lang="en-US" smtClean="0"/>
              <a:t>5/7/2024</a:t>
            </a:fld>
            <a:endParaRPr lang="en-US"/>
          </a:p>
        </p:txBody>
      </p:sp>
      <p:sp>
        <p:nvSpPr>
          <p:cNvPr id="3" name="Footer Placeholder 2">
            <a:extLst>
              <a:ext uri="{FF2B5EF4-FFF2-40B4-BE49-F238E27FC236}">
                <a16:creationId xmlns:a16="http://schemas.microsoft.com/office/drawing/2014/main" id="{BBD2A8A6-76FA-A64F-B3D0-D3C2B045E4E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5814067-31A7-4D4E-A271-E94B8878ACE9}"/>
              </a:ext>
            </a:extLst>
          </p:cNvPr>
          <p:cNvSpPr>
            <a:spLocks noGrp="1"/>
          </p:cNvSpPr>
          <p:nvPr>
            <p:ph type="sldNum" sz="quarter" idx="12"/>
          </p:nvPr>
        </p:nvSpPr>
        <p:spPr/>
        <p:txBody>
          <a:bodyPr/>
          <a:lstStyle/>
          <a:p>
            <a:fld id="{DD7B52A6-A2A6-644F-B61C-73F05DC10587}" type="slidenum">
              <a:rPr lang="en-US" smtClean="0"/>
              <a:t>‹#›</a:t>
            </a:fld>
            <a:endParaRPr lang="en-US"/>
          </a:p>
        </p:txBody>
      </p:sp>
    </p:spTree>
    <p:extLst>
      <p:ext uri="{BB962C8B-B14F-4D97-AF65-F5344CB8AC3E}">
        <p14:creationId xmlns:p14="http://schemas.microsoft.com/office/powerpoint/2010/main" val="3240598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C0A27-D010-3741-B37E-C23FEDE423F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3D253C4-7494-7A47-B4E1-5799885063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09F790E1-ACF0-D24A-BF4E-AA7915C41F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E419013-236F-864F-8095-4767680D8EE6}"/>
              </a:ext>
            </a:extLst>
          </p:cNvPr>
          <p:cNvSpPr>
            <a:spLocks noGrp="1"/>
          </p:cNvSpPr>
          <p:nvPr>
            <p:ph type="dt" sz="half" idx="10"/>
          </p:nvPr>
        </p:nvSpPr>
        <p:spPr/>
        <p:txBody>
          <a:bodyPr/>
          <a:lstStyle/>
          <a:p>
            <a:fld id="{D46DFF35-1BF1-DB40-A4A2-9DF6F09A18A2}" type="datetimeFigureOut">
              <a:rPr lang="en-US" smtClean="0"/>
              <a:t>5/7/2024</a:t>
            </a:fld>
            <a:endParaRPr lang="en-US"/>
          </a:p>
        </p:txBody>
      </p:sp>
      <p:sp>
        <p:nvSpPr>
          <p:cNvPr id="6" name="Footer Placeholder 5">
            <a:extLst>
              <a:ext uri="{FF2B5EF4-FFF2-40B4-BE49-F238E27FC236}">
                <a16:creationId xmlns:a16="http://schemas.microsoft.com/office/drawing/2014/main" id="{C6E0A5AF-3018-F645-9CBA-F83B37179C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8A9098-B072-3040-B36D-A16A674B8374}"/>
              </a:ext>
            </a:extLst>
          </p:cNvPr>
          <p:cNvSpPr>
            <a:spLocks noGrp="1"/>
          </p:cNvSpPr>
          <p:nvPr>
            <p:ph type="sldNum" sz="quarter" idx="12"/>
          </p:nvPr>
        </p:nvSpPr>
        <p:spPr/>
        <p:txBody>
          <a:bodyPr/>
          <a:lstStyle/>
          <a:p>
            <a:fld id="{DD7B52A6-A2A6-644F-B61C-73F05DC10587}" type="slidenum">
              <a:rPr lang="en-US" smtClean="0"/>
              <a:t>‹#›</a:t>
            </a:fld>
            <a:endParaRPr lang="en-US"/>
          </a:p>
        </p:txBody>
      </p:sp>
    </p:spTree>
    <p:extLst>
      <p:ext uri="{BB962C8B-B14F-4D97-AF65-F5344CB8AC3E}">
        <p14:creationId xmlns:p14="http://schemas.microsoft.com/office/powerpoint/2010/main" val="2208634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29F31-D22A-7542-A1C8-782BCFC87A8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CBB6D250-AF3A-844E-8644-605FF3CE2E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91AFB72-9415-474C-98AE-AB2CA853D5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5AE43DB-0808-D74B-AC92-8ED25A07B436}"/>
              </a:ext>
            </a:extLst>
          </p:cNvPr>
          <p:cNvSpPr>
            <a:spLocks noGrp="1"/>
          </p:cNvSpPr>
          <p:nvPr>
            <p:ph type="dt" sz="half" idx="10"/>
          </p:nvPr>
        </p:nvSpPr>
        <p:spPr/>
        <p:txBody>
          <a:bodyPr/>
          <a:lstStyle/>
          <a:p>
            <a:fld id="{D46DFF35-1BF1-DB40-A4A2-9DF6F09A18A2}" type="datetimeFigureOut">
              <a:rPr lang="en-US" smtClean="0"/>
              <a:t>5/7/2024</a:t>
            </a:fld>
            <a:endParaRPr lang="en-US"/>
          </a:p>
        </p:txBody>
      </p:sp>
      <p:sp>
        <p:nvSpPr>
          <p:cNvPr id="6" name="Footer Placeholder 5">
            <a:extLst>
              <a:ext uri="{FF2B5EF4-FFF2-40B4-BE49-F238E27FC236}">
                <a16:creationId xmlns:a16="http://schemas.microsoft.com/office/drawing/2014/main" id="{8661E3A2-DBED-CD40-AF74-7BC18F92D3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2437A8-B228-3041-8E37-A606106D3567}"/>
              </a:ext>
            </a:extLst>
          </p:cNvPr>
          <p:cNvSpPr>
            <a:spLocks noGrp="1"/>
          </p:cNvSpPr>
          <p:nvPr>
            <p:ph type="sldNum" sz="quarter" idx="12"/>
          </p:nvPr>
        </p:nvSpPr>
        <p:spPr/>
        <p:txBody>
          <a:bodyPr/>
          <a:lstStyle/>
          <a:p>
            <a:fld id="{DD7B52A6-A2A6-644F-B61C-73F05DC10587}" type="slidenum">
              <a:rPr lang="en-US" smtClean="0"/>
              <a:t>‹#›</a:t>
            </a:fld>
            <a:endParaRPr lang="en-US"/>
          </a:p>
        </p:txBody>
      </p:sp>
    </p:spTree>
    <p:extLst>
      <p:ext uri="{BB962C8B-B14F-4D97-AF65-F5344CB8AC3E}">
        <p14:creationId xmlns:p14="http://schemas.microsoft.com/office/powerpoint/2010/main" val="3034720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B1412A-5CD9-754C-ABCC-35AB1BE2EC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E69549A-3939-B24A-961A-1D168A8DEF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00E1DBB-B85F-8041-8F12-C05FB02F9B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6DFF35-1BF1-DB40-A4A2-9DF6F09A18A2}" type="datetimeFigureOut">
              <a:rPr lang="en-US" smtClean="0"/>
              <a:t>5/7/2024</a:t>
            </a:fld>
            <a:endParaRPr lang="en-US"/>
          </a:p>
        </p:txBody>
      </p:sp>
      <p:sp>
        <p:nvSpPr>
          <p:cNvPr id="5" name="Footer Placeholder 4">
            <a:extLst>
              <a:ext uri="{FF2B5EF4-FFF2-40B4-BE49-F238E27FC236}">
                <a16:creationId xmlns:a16="http://schemas.microsoft.com/office/drawing/2014/main" id="{D4BCA4A6-5496-754C-B347-905746D160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F136AE1-8004-9744-89B7-2A518F124F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7B52A6-A2A6-644F-B61C-73F05DC10587}" type="slidenum">
              <a:rPr lang="en-US" smtClean="0"/>
              <a:t>‹#›</a:t>
            </a:fld>
            <a:endParaRPr lang="en-US"/>
          </a:p>
        </p:txBody>
      </p:sp>
    </p:spTree>
    <p:extLst>
      <p:ext uri="{BB962C8B-B14F-4D97-AF65-F5344CB8AC3E}">
        <p14:creationId xmlns:p14="http://schemas.microsoft.com/office/powerpoint/2010/main" val="15024351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7.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3"/>
          <p:cNvPicPr>
            <a:picLocks noGrp="1" noChangeAspect="1"/>
          </p:cNvPicPr>
          <p:nvPr>
            <p:ph idx="1"/>
          </p:nvPr>
        </p:nvPicPr>
        <p:blipFill rotWithShape="1">
          <a:blip r:embed="rId3" cstate="print">
            <a:duotone>
              <a:schemeClr val="bg2">
                <a:shade val="45000"/>
                <a:satMod val="135000"/>
              </a:schemeClr>
              <a:prstClr val="white"/>
            </a:duotone>
            <a:extLst>
              <a:ext uri="{28A0092B-C50C-407E-A947-70E740481C1C}">
                <a14:useLocalDpi xmlns:a14="http://schemas.microsoft.com/office/drawing/2010/main" val="0"/>
              </a:ext>
            </a:extLst>
          </a:blip>
          <a:srcRect b="17044"/>
          <a:stretch/>
        </p:blipFill>
        <p:spPr>
          <a:xfrm>
            <a:off x="116613" y="141141"/>
            <a:ext cx="11869783" cy="6564858"/>
          </a:xfrm>
        </p:spPr>
      </p:pic>
      <p:sp>
        <p:nvSpPr>
          <p:cNvPr id="6" name="Title 1"/>
          <p:cNvSpPr>
            <a:spLocks noGrp="1"/>
          </p:cNvSpPr>
          <p:nvPr>
            <p:ph type="title"/>
          </p:nvPr>
        </p:nvSpPr>
        <p:spPr>
          <a:xfrm>
            <a:off x="880790" y="3690982"/>
            <a:ext cx="10515600" cy="1325563"/>
          </a:xfrm>
          <a:effectLst>
            <a:glow rad="228600">
              <a:schemeClr val="accent6">
                <a:satMod val="175000"/>
                <a:alpha val="40000"/>
              </a:schemeClr>
            </a:glow>
          </a:effectLst>
        </p:spPr>
        <p:txBody>
          <a:bodyPr>
            <a:noAutofit/>
          </a:bodyPr>
          <a:lstStyle/>
          <a:p>
            <a:pPr algn="ctr"/>
            <a:r>
              <a:rPr lang="en-GB" sz="5400" b="1" dirty="0" smtClean="0">
                <a:latin typeface="Twinkl Cursive Looped" panose="02000000000000000000" pitchFamily="2" charset="0"/>
              </a:rPr>
              <a:t>Care, Grow and Flourish in God’s Loving Hands</a:t>
            </a:r>
            <a:br>
              <a:rPr lang="en-GB" sz="5400" b="1" dirty="0" smtClean="0">
                <a:latin typeface="Twinkl Cursive Looped" panose="02000000000000000000" pitchFamily="2" charset="0"/>
              </a:rPr>
            </a:br>
            <a:r>
              <a:rPr lang="en-GB" sz="5400" b="1" dirty="0">
                <a:latin typeface="Twinkl Cursive Looped" panose="02000000000000000000" pitchFamily="2" charset="0"/>
              </a:rPr>
              <a:t/>
            </a:r>
            <a:br>
              <a:rPr lang="en-GB" sz="5400" b="1" dirty="0">
                <a:latin typeface="Twinkl Cursive Looped" panose="02000000000000000000" pitchFamily="2" charset="0"/>
              </a:rPr>
            </a:br>
            <a:endParaRPr lang="en-GB" sz="4800" b="1" dirty="0">
              <a:latin typeface="Twinkl" panose="02000000000000000000" pitchFamily="2" charset="0"/>
            </a:endParaRPr>
          </a:p>
        </p:txBody>
      </p:sp>
      <p:pic>
        <p:nvPicPr>
          <p:cNvPr id="9" name="Picture 8"/>
          <p:cNvPicPr>
            <a:picLocks noChangeAspect="1"/>
          </p:cNvPicPr>
          <p:nvPr/>
        </p:nvPicPr>
        <p:blipFill>
          <a:blip r:embed="rId4">
            <a:extLst>
              <a:ext uri="{BEBA8EAE-BF5A-486C-A8C5-ECC9F3942E4B}">
                <a14:imgProps xmlns:a14="http://schemas.microsoft.com/office/drawing/2010/main">
                  <a14:imgLayer r:embed="rId5">
                    <a14:imgEffect>
                      <a14:backgroundRemoval t="9977" b="96551" l="9998" r="89982"/>
                    </a14:imgEffect>
                  </a14:imgLayer>
                </a14:imgProps>
              </a:ext>
            </a:extLst>
          </a:blip>
          <a:stretch>
            <a:fillRect/>
          </a:stretch>
        </p:blipFill>
        <p:spPr>
          <a:xfrm>
            <a:off x="4367790" y="141141"/>
            <a:ext cx="3779226" cy="2672349"/>
          </a:xfrm>
          <a:prstGeom prst="rect">
            <a:avLst/>
          </a:prstGeom>
        </p:spPr>
      </p:pic>
      <p:sp>
        <p:nvSpPr>
          <p:cNvPr id="10" name="TextBox 9"/>
          <p:cNvSpPr txBox="1"/>
          <p:nvPr/>
        </p:nvSpPr>
        <p:spPr>
          <a:xfrm>
            <a:off x="436176" y="5016545"/>
            <a:ext cx="11230656" cy="1323439"/>
          </a:xfrm>
          <a:prstGeom prst="rect">
            <a:avLst/>
          </a:prstGeom>
          <a:solidFill>
            <a:schemeClr val="bg2"/>
          </a:solidFill>
          <a:effectLst>
            <a:glow rad="228600">
              <a:schemeClr val="accent6">
                <a:satMod val="175000"/>
                <a:alpha val="40000"/>
              </a:schemeClr>
            </a:glow>
          </a:effectLst>
        </p:spPr>
        <p:txBody>
          <a:bodyPr wrap="square" rtlCol="0">
            <a:spAutoFit/>
          </a:bodyPr>
          <a:lstStyle/>
          <a:p>
            <a:pPr algn="ctr"/>
            <a:r>
              <a:rPr lang="en-GB" sz="2000" b="1" dirty="0" smtClean="0">
                <a:latin typeface="Twinkl Cursive Looped" panose="02000000000000000000" pitchFamily="2" charset="0"/>
              </a:rPr>
              <a:t>Take a look at our class prayers to thank God for all the ‘wow’ moments and for the things that make us feel good and happy.</a:t>
            </a:r>
          </a:p>
          <a:p>
            <a:pPr algn="ctr"/>
            <a:endParaRPr lang="en-GB" sz="2000" b="1" dirty="0" smtClean="0">
              <a:latin typeface="Twinkl Cursive Looped" panose="02000000000000000000" pitchFamily="2" charset="0"/>
            </a:endParaRPr>
          </a:p>
          <a:p>
            <a:pPr algn="ctr"/>
            <a:r>
              <a:rPr lang="en-GB" sz="2000" b="1" dirty="0" smtClean="0">
                <a:latin typeface="Twinkl Cursive Looped" panose="02000000000000000000" pitchFamily="2" charset="0"/>
              </a:rPr>
              <a:t>These were an outcome of class based collective worship; developing ‘the language of spirituality’. </a:t>
            </a:r>
            <a:endParaRPr lang="en-GB" sz="2000" b="1" dirty="0">
              <a:latin typeface="Twinkl Cursive Looped" panose="02000000000000000000" pitchFamily="2" charset="0"/>
            </a:endParaRPr>
          </a:p>
        </p:txBody>
      </p:sp>
    </p:spTree>
    <p:extLst>
      <p:ext uri="{BB962C8B-B14F-4D97-AF65-F5344CB8AC3E}">
        <p14:creationId xmlns:p14="http://schemas.microsoft.com/office/powerpoint/2010/main" val="1999855740"/>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2480CCF-6CD3-E441-9DF4-9654320A5BB7}"/>
              </a:ext>
            </a:extLst>
          </p:cNvPr>
          <p:cNvPicPr>
            <a:picLocks noChangeAspect="1"/>
          </p:cNvPicPr>
          <p:nvPr/>
        </p:nvPicPr>
        <p:blipFill rotWithShape="1">
          <a:blip r:embed="rId2"/>
          <a:srcRect r="5000"/>
          <a:stretch/>
        </p:blipFill>
        <p:spPr>
          <a:xfrm>
            <a:off x="0" y="0"/>
            <a:ext cx="12192000" cy="6858000"/>
          </a:xfrm>
          <a:prstGeom prst="rect">
            <a:avLst/>
          </a:prstGeom>
          <a:effectLst>
            <a:glow rad="228600">
              <a:schemeClr val="accent2">
                <a:satMod val="175000"/>
                <a:alpha val="40000"/>
              </a:schemeClr>
            </a:glow>
          </a:effectLst>
        </p:spPr>
      </p:pic>
      <p:sp>
        <p:nvSpPr>
          <p:cNvPr id="5" name="TextBox 4"/>
          <p:cNvSpPr txBox="1"/>
          <p:nvPr/>
        </p:nvSpPr>
        <p:spPr>
          <a:xfrm>
            <a:off x="293795" y="1105120"/>
            <a:ext cx="3004458" cy="2246769"/>
          </a:xfrm>
          <a:prstGeom prst="rect">
            <a:avLst/>
          </a:prstGeom>
          <a:solidFill>
            <a:srgbClr val="ECCCCF"/>
          </a:solidFill>
          <a:effectLst>
            <a:glow rad="228600">
              <a:schemeClr val="accent2">
                <a:satMod val="175000"/>
                <a:alpha val="40000"/>
              </a:schemeClr>
            </a:glow>
          </a:effectLst>
        </p:spPr>
        <p:txBody>
          <a:bodyPr wrap="square" rtlCol="0">
            <a:spAutoFit/>
          </a:bodyPr>
          <a:lstStyle/>
          <a:p>
            <a:r>
              <a:rPr lang="en-GB" sz="2000" dirty="0" smtClean="0">
                <a:latin typeface="Twinkl Cursive Looped" panose="02000000000000000000" pitchFamily="2" charset="0"/>
              </a:rPr>
              <a:t>Dear God, </a:t>
            </a:r>
          </a:p>
          <a:p>
            <a:r>
              <a:rPr lang="en-GB" sz="2000" dirty="0" smtClean="0">
                <a:latin typeface="Twinkl Cursive Looped" panose="02000000000000000000" pitchFamily="2" charset="0"/>
              </a:rPr>
              <a:t>Thank you for our lovely school, the whole world, our homes, the sun and the trees.</a:t>
            </a:r>
          </a:p>
          <a:p>
            <a:r>
              <a:rPr lang="en-GB" sz="2000" dirty="0" smtClean="0">
                <a:latin typeface="Twinkl Cursive Looped" panose="02000000000000000000" pitchFamily="2" charset="0"/>
              </a:rPr>
              <a:t>Amen </a:t>
            </a:r>
          </a:p>
          <a:p>
            <a:pPr algn="r"/>
            <a:r>
              <a:rPr lang="en-GB" sz="2000" dirty="0" smtClean="0">
                <a:latin typeface="Twinkl Cursive Looped" panose="02000000000000000000" pitchFamily="2" charset="0"/>
              </a:rPr>
              <a:t>YR</a:t>
            </a:r>
            <a:endParaRPr lang="en-GB" sz="2000" dirty="0">
              <a:latin typeface="Twinkl Cursive Looped" panose="02000000000000000000" pitchFamily="2" charset="0"/>
            </a:endParaRPr>
          </a:p>
        </p:txBody>
      </p:sp>
      <p:sp>
        <p:nvSpPr>
          <p:cNvPr id="6" name="TextBox 5"/>
          <p:cNvSpPr txBox="1"/>
          <p:nvPr/>
        </p:nvSpPr>
        <p:spPr>
          <a:xfrm>
            <a:off x="3684441" y="1113153"/>
            <a:ext cx="8098256" cy="2246769"/>
          </a:xfrm>
          <a:prstGeom prst="rect">
            <a:avLst/>
          </a:prstGeom>
          <a:solidFill>
            <a:srgbClr val="FEE850"/>
          </a:solidFill>
          <a:effectLst>
            <a:glow rad="228600">
              <a:schemeClr val="accent2">
                <a:satMod val="175000"/>
                <a:alpha val="40000"/>
              </a:schemeClr>
            </a:glow>
          </a:effectLst>
        </p:spPr>
        <p:txBody>
          <a:bodyPr wrap="square" rtlCol="0">
            <a:spAutoFit/>
          </a:bodyPr>
          <a:lstStyle/>
          <a:p>
            <a:r>
              <a:rPr lang="en-GB" sz="2000" dirty="0" smtClean="0">
                <a:latin typeface="Twinkl Cursive Looped" panose="02000000000000000000" pitchFamily="2" charset="0"/>
              </a:rPr>
              <a:t>Dear God, </a:t>
            </a:r>
          </a:p>
          <a:p>
            <a:r>
              <a:rPr lang="en-GB" sz="2000" dirty="0" smtClean="0">
                <a:latin typeface="Twinkl Cursive Looped" panose="02000000000000000000" pitchFamily="2" charset="0"/>
              </a:rPr>
              <a:t>Thank you for the animals; the ladybirds, the tigers and the snails.</a:t>
            </a:r>
          </a:p>
          <a:p>
            <a:r>
              <a:rPr lang="en-GB" sz="2000" dirty="0" smtClean="0">
                <a:latin typeface="Twinkl Cursive Looped" panose="02000000000000000000" pitchFamily="2" charset="0"/>
              </a:rPr>
              <a:t>Thank you for rivers and streams and lakes.</a:t>
            </a:r>
          </a:p>
          <a:p>
            <a:r>
              <a:rPr lang="en-GB" sz="2000" dirty="0" smtClean="0">
                <a:latin typeface="Twinkl Cursive Looped" panose="02000000000000000000" pitchFamily="2" charset="0"/>
              </a:rPr>
              <a:t>Thank you for the plants; the tomatoes, the strawberries and flowers.</a:t>
            </a:r>
          </a:p>
          <a:p>
            <a:r>
              <a:rPr lang="en-GB" sz="2000" dirty="0" smtClean="0">
                <a:latin typeface="Twinkl Cursive Looped" panose="02000000000000000000" pitchFamily="2" charset="0"/>
              </a:rPr>
              <a:t>Thank you for everything you have made for us. </a:t>
            </a:r>
          </a:p>
          <a:p>
            <a:r>
              <a:rPr lang="en-GB" sz="2000" dirty="0" smtClean="0">
                <a:latin typeface="Twinkl Cursive Looped" panose="02000000000000000000" pitchFamily="2" charset="0"/>
              </a:rPr>
              <a:t>Amen </a:t>
            </a:r>
          </a:p>
          <a:p>
            <a:pPr algn="r"/>
            <a:r>
              <a:rPr lang="en-GB" sz="2000" dirty="0" smtClean="0">
                <a:latin typeface="Twinkl Cursive Looped" panose="02000000000000000000" pitchFamily="2" charset="0"/>
              </a:rPr>
              <a:t>Y1</a:t>
            </a:r>
            <a:endParaRPr lang="en-GB" sz="2400" dirty="0">
              <a:latin typeface="Twinkl Cursive Looped" panose="02000000000000000000" pitchFamily="2" charset="0"/>
            </a:endParaRPr>
          </a:p>
        </p:txBody>
      </p:sp>
      <p:sp>
        <p:nvSpPr>
          <p:cNvPr id="7" name="TextBox 6"/>
          <p:cNvSpPr txBox="1"/>
          <p:nvPr/>
        </p:nvSpPr>
        <p:spPr>
          <a:xfrm>
            <a:off x="1669749" y="4086271"/>
            <a:ext cx="8353816" cy="2246769"/>
          </a:xfrm>
          <a:prstGeom prst="rect">
            <a:avLst/>
          </a:prstGeom>
          <a:solidFill>
            <a:srgbClr val="FFC000"/>
          </a:solidFill>
          <a:effectLst>
            <a:glow rad="228600">
              <a:schemeClr val="accent2">
                <a:satMod val="175000"/>
                <a:alpha val="40000"/>
              </a:schemeClr>
            </a:glow>
          </a:effectLst>
        </p:spPr>
        <p:txBody>
          <a:bodyPr wrap="square" rtlCol="0">
            <a:spAutoFit/>
          </a:bodyPr>
          <a:lstStyle/>
          <a:p>
            <a:r>
              <a:rPr lang="en-GB" sz="2000" dirty="0" smtClean="0">
                <a:latin typeface="Twinkl Cursive Looped" panose="02000000000000000000" pitchFamily="2" charset="0"/>
              </a:rPr>
              <a:t>Dear </a:t>
            </a:r>
            <a:r>
              <a:rPr lang="en-GB" sz="2000" dirty="0">
                <a:latin typeface="Twinkl Cursive Looped" panose="02000000000000000000" pitchFamily="2" charset="0"/>
              </a:rPr>
              <a:t>God,</a:t>
            </a:r>
          </a:p>
          <a:p>
            <a:r>
              <a:rPr lang="en-GB" sz="2000" dirty="0">
                <a:latin typeface="Twinkl Cursive Looped" panose="02000000000000000000" pitchFamily="2" charset="0"/>
              </a:rPr>
              <a:t>We think wildlife, toys and parks are amazing.</a:t>
            </a:r>
          </a:p>
          <a:p>
            <a:r>
              <a:rPr lang="en-GB" sz="2000" dirty="0">
                <a:latin typeface="Twinkl Cursive Looped" panose="02000000000000000000" pitchFamily="2" charset="0"/>
              </a:rPr>
              <a:t>We say wow when we see dogs, peacocks and penguins.</a:t>
            </a:r>
          </a:p>
          <a:p>
            <a:r>
              <a:rPr lang="en-GB" sz="2000" dirty="0">
                <a:latin typeface="Twinkl Cursive Looped" panose="02000000000000000000" pitchFamily="2" charset="0"/>
              </a:rPr>
              <a:t>We say wow when we hear birdsong, calm music and loud cat meows.</a:t>
            </a:r>
          </a:p>
          <a:p>
            <a:r>
              <a:rPr lang="en-GB" sz="2000" dirty="0">
                <a:latin typeface="Twinkl Cursive Looped" panose="02000000000000000000" pitchFamily="2" charset="0"/>
              </a:rPr>
              <a:t>We are thankful for our food and water.</a:t>
            </a:r>
          </a:p>
          <a:p>
            <a:r>
              <a:rPr lang="en-GB" sz="2000" dirty="0" smtClean="0">
                <a:latin typeface="Twinkl Cursive Looped" panose="02000000000000000000" pitchFamily="2" charset="0"/>
              </a:rPr>
              <a:t>Amen </a:t>
            </a:r>
          </a:p>
          <a:p>
            <a:pPr algn="r"/>
            <a:r>
              <a:rPr lang="en-GB" sz="2000" dirty="0" smtClean="0">
                <a:latin typeface="Twinkl Cursive Looped" panose="02000000000000000000" pitchFamily="2" charset="0"/>
              </a:rPr>
              <a:t>Y2</a:t>
            </a:r>
            <a:endParaRPr lang="en-GB" sz="2000" dirty="0">
              <a:latin typeface="Twinkl Cursive Looped" panose="02000000000000000000" pitchFamily="2" charset="0"/>
            </a:endParaRPr>
          </a:p>
        </p:txBody>
      </p:sp>
      <p:sp>
        <p:nvSpPr>
          <p:cNvPr id="2" name="Rectangle 1"/>
          <p:cNvSpPr/>
          <p:nvPr/>
        </p:nvSpPr>
        <p:spPr>
          <a:xfrm>
            <a:off x="7180420" y="338153"/>
            <a:ext cx="4919937" cy="369332"/>
          </a:xfrm>
          <a:prstGeom prst="rect">
            <a:avLst/>
          </a:prstGeom>
        </p:spPr>
        <p:txBody>
          <a:bodyPr wrap="none">
            <a:spAutoFit/>
          </a:bodyPr>
          <a:lstStyle/>
          <a:p>
            <a:r>
              <a:rPr lang="en-GB" b="1" dirty="0">
                <a:latin typeface="Twinkl Cursive Looped" panose="02000000000000000000" pitchFamily="2" charset="0"/>
              </a:rPr>
              <a:t>Care, Grow and Flourish in God’s Loving Hands</a:t>
            </a:r>
            <a:endParaRPr lang="en-GB" dirty="0"/>
          </a:p>
        </p:txBody>
      </p:sp>
      <p:pic>
        <p:nvPicPr>
          <p:cNvPr id="8" name="Picture 7"/>
          <p:cNvPicPr>
            <a:picLocks noChangeAspect="1"/>
          </p:cNvPicPr>
          <p:nvPr/>
        </p:nvPicPr>
        <p:blipFill>
          <a:blip r:embed="rId3">
            <a:extLst>
              <a:ext uri="{BEBA8EAE-BF5A-486C-A8C5-ECC9F3942E4B}">
                <a14:imgProps xmlns:a14="http://schemas.microsoft.com/office/drawing/2010/main">
                  <a14:imgLayer r:embed="rId4">
                    <a14:imgEffect>
                      <a14:backgroundRemoval t="9977" b="96551" l="9998" r="89982"/>
                    </a14:imgEffect>
                  </a14:imgLayer>
                </a14:imgProps>
              </a:ext>
            </a:extLst>
          </a:blip>
          <a:stretch>
            <a:fillRect/>
          </a:stretch>
        </p:blipFill>
        <p:spPr>
          <a:xfrm>
            <a:off x="6292385" y="-69656"/>
            <a:ext cx="1153444" cy="815618"/>
          </a:xfrm>
          <a:prstGeom prst="rect">
            <a:avLst/>
          </a:prstGeom>
        </p:spPr>
      </p:pic>
    </p:spTree>
    <p:extLst>
      <p:ext uri="{BB962C8B-B14F-4D97-AF65-F5344CB8AC3E}">
        <p14:creationId xmlns:p14="http://schemas.microsoft.com/office/powerpoint/2010/main" val="1259028883"/>
      </p:ext>
    </p:extLst>
  </p:cSld>
  <p:clrMapOvr>
    <a:masterClrMapping/>
  </p:clrMapOvr>
  <mc:AlternateContent xmlns:mc="http://schemas.openxmlformats.org/markup-compatibility/2006">
    <mc:Choice xmlns:p14="http://schemas.microsoft.com/office/powerpoint/2010/main" Requires="p14">
      <p:transition spd="slow" p14:dur="2000" advClick="0" advTm="27000"/>
    </mc:Choice>
    <mc:Fallback>
      <p:transition spd="slow" advClick="0" advTm="27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401006" cy="7750629"/>
          </a:xfrm>
          <a:prstGeom prst="rect">
            <a:avLst/>
          </a:prstGeom>
        </p:spPr>
      </p:pic>
      <p:sp>
        <p:nvSpPr>
          <p:cNvPr id="3" name="Rounded Rectangle 2"/>
          <p:cNvSpPr/>
          <p:nvPr/>
        </p:nvSpPr>
        <p:spPr>
          <a:xfrm>
            <a:off x="300839" y="335280"/>
            <a:ext cx="5385858" cy="6379029"/>
          </a:xfrm>
          <a:prstGeom prst="roundRect">
            <a:avLst/>
          </a:prstGeom>
          <a:solidFill>
            <a:srgbClr val="E97AC4"/>
          </a:solidFill>
          <a:ln>
            <a:solidFill>
              <a:srgbClr val="0070C0"/>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smtClean="0">
                <a:solidFill>
                  <a:schemeClr val="tx1"/>
                </a:solidFill>
                <a:latin typeface="Twinkl Cursive Looped" panose="02000000000000000000" pitchFamily="2" charset="0"/>
              </a:rPr>
              <a:t>Dear </a:t>
            </a:r>
            <a:r>
              <a:rPr lang="en-GB" sz="2400" dirty="0">
                <a:solidFill>
                  <a:schemeClr val="tx1"/>
                </a:solidFill>
                <a:latin typeface="Twinkl Cursive Looped" panose="02000000000000000000" pitchFamily="2" charset="0"/>
              </a:rPr>
              <a:t>God</a:t>
            </a:r>
            <a:r>
              <a:rPr lang="en-GB" sz="2400" dirty="0" smtClean="0">
                <a:solidFill>
                  <a:schemeClr val="tx1"/>
                </a:solidFill>
                <a:latin typeface="Twinkl Cursive Looped" panose="02000000000000000000" pitchFamily="2" charset="0"/>
              </a:rPr>
              <a:t>,</a:t>
            </a:r>
            <a:endParaRPr lang="en-GB" sz="2400" dirty="0">
              <a:solidFill>
                <a:schemeClr val="tx1"/>
              </a:solidFill>
              <a:latin typeface="Twinkl Cursive Looped" panose="02000000000000000000" pitchFamily="2" charset="0"/>
            </a:endParaRPr>
          </a:p>
          <a:p>
            <a:r>
              <a:rPr lang="en-GB" sz="2400" dirty="0">
                <a:solidFill>
                  <a:schemeClr val="tx1"/>
                </a:solidFill>
                <a:latin typeface="Twinkl Cursive Looped" panose="02000000000000000000" pitchFamily="2" charset="0"/>
              </a:rPr>
              <a:t>We thank you for creating such an amazing world for us that makes us stop and think wow</a:t>
            </a:r>
            <a:r>
              <a:rPr lang="en-GB" sz="2400" dirty="0" smtClean="0">
                <a:solidFill>
                  <a:schemeClr val="tx1"/>
                </a:solidFill>
                <a:latin typeface="Twinkl Cursive Looped" panose="02000000000000000000" pitchFamily="2" charset="0"/>
              </a:rPr>
              <a:t>!</a:t>
            </a:r>
            <a:endParaRPr lang="en-GB" sz="2400" dirty="0">
              <a:solidFill>
                <a:schemeClr val="tx1"/>
              </a:solidFill>
              <a:latin typeface="Twinkl Cursive Looped" panose="02000000000000000000" pitchFamily="2" charset="0"/>
            </a:endParaRPr>
          </a:p>
          <a:p>
            <a:r>
              <a:rPr lang="en-GB" sz="2400" dirty="0">
                <a:solidFill>
                  <a:schemeClr val="tx1"/>
                </a:solidFill>
                <a:latin typeface="Twinkl Cursive Looped" panose="02000000000000000000" pitchFamily="2" charset="0"/>
              </a:rPr>
              <a:t>Thank you for beautiful bluebells, blossom trees and orangey pink sunsets. </a:t>
            </a:r>
            <a:endParaRPr lang="en-GB" sz="2400" dirty="0" smtClean="0">
              <a:solidFill>
                <a:schemeClr val="tx1"/>
              </a:solidFill>
              <a:latin typeface="Twinkl Cursive Looped" panose="02000000000000000000" pitchFamily="2" charset="0"/>
            </a:endParaRPr>
          </a:p>
          <a:p>
            <a:r>
              <a:rPr lang="en-GB" sz="2400" dirty="0" smtClean="0">
                <a:solidFill>
                  <a:schemeClr val="tx1"/>
                </a:solidFill>
                <a:latin typeface="Twinkl Cursive Looped" panose="02000000000000000000" pitchFamily="2" charset="0"/>
              </a:rPr>
              <a:t>Thank </a:t>
            </a:r>
            <a:r>
              <a:rPr lang="en-GB" sz="2400" dirty="0">
                <a:solidFill>
                  <a:schemeClr val="tx1"/>
                </a:solidFill>
                <a:latin typeface="Twinkl Cursive Looped" panose="02000000000000000000" pitchFamily="2" charset="0"/>
              </a:rPr>
              <a:t>you for our greenhouses where we can plant and grow vegetables. </a:t>
            </a:r>
            <a:endParaRPr lang="en-GB" sz="2400" dirty="0" smtClean="0">
              <a:solidFill>
                <a:schemeClr val="tx1"/>
              </a:solidFill>
              <a:latin typeface="Twinkl Cursive Looped" panose="02000000000000000000" pitchFamily="2" charset="0"/>
            </a:endParaRPr>
          </a:p>
          <a:p>
            <a:r>
              <a:rPr lang="en-GB" sz="2400" dirty="0" smtClean="0">
                <a:solidFill>
                  <a:schemeClr val="tx1"/>
                </a:solidFill>
                <a:latin typeface="Twinkl Cursive Looped" panose="02000000000000000000" pitchFamily="2" charset="0"/>
              </a:rPr>
              <a:t>Thank </a:t>
            </a:r>
            <a:r>
              <a:rPr lang="en-GB" sz="2400" dirty="0">
                <a:solidFill>
                  <a:schemeClr val="tx1"/>
                </a:solidFill>
                <a:latin typeface="Twinkl Cursive Looped" panose="02000000000000000000" pitchFamily="2" charset="0"/>
              </a:rPr>
              <a:t>you for our dogs, cats and for foxes and snails</a:t>
            </a:r>
            <a:r>
              <a:rPr lang="en-GB" sz="2400" dirty="0" smtClean="0">
                <a:solidFill>
                  <a:schemeClr val="tx1"/>
                </a:solidFill>
                <a:latin typeface="Twinkl Cursive Looped" panose="02000000000000000000" pitchFamily="2" charset="0"/>
              </a:rPr>
              <a:t>.</a:t>
            </a:r>
            <a:endParaRPr lang="en-GB" sz="2400" dirty="0">
              <a:solidFill>
                <a:schemeClr val="tx1"/>
              </a:solidFill>
              <a:latin typeface="Twinkl Cursive Looped" panose="02000000000000000000" pitchFamily="2" charset="0"/>
            </a:endParaRPr>
          </a:p>
          <a:p>
            <a:r>
              <a:rPr lang="en-GB" sz="2400" dirty="0">
                <a:solidFill>
                  <a:schemeClr val="tx1"/>
                </a:solidFill>
                <a:latin typeface="Twinkl Cursive Looped" panose="02000000000000000000" pitchFamily="2" charset="0"/>
              </a:rPr>
              <a:t>Help us to slow down and appreciate all of the beautiful things you have created for </a:t>
            </a:r>
            <a:r>
              <a:rPr lang="en-GB" sz="2400" dirty="0" smtClean="0">
                <a:solidFill>
                  <a:schemeClr val="tx1"/>
                </a:solidFill>
                <a:latin typeface="Twinkl Cursive Looped" panose="02000000000000000000" pitchFamily="2" charset="0"/>
              </a:rPr>
              <a:t>us.</a:t>
            </a:r>
            <a:endParaRPr lang="en-GB" sz="2400" dirty="0">
              <a:solidFill>
                <a:schemeClr val="tx1"/>
              </a:solidFill>
              <a:latin typeface="Twinkl Cursive Looped" panose="02000000000000000000" pitchFamily="2" charset="0"/>
            </a:endParaRPr>
          </a:p>
          <a:p>
            <a:r>
              <a:rPr lang="en-GB" sz="2400" dirty="0" smtClean="0">
                <a:solidFill>
                  <a:schemeClr val="tx1"/>
                </a:solidFill>
                <a:latin typeface="Twinkl Cursive Looped" panose="02000000000000000000" pitchFamily="2" charset="0"/>
              </a:rPr>
              <a:t>Amen (Y3)</a:t>
            </a:r>
            <a:endParaRPr lang="en-GB" sz="2400" dirty="0">
              <a:solidFill>
                <a:schemeClr val="tx1"/>
              </a:solidFill>
              <a:latin typeface="Twinkl Cursive Looped" panose="02000000000000000000" pitchFamily="2" charset="0"/>
            </a:endParaRPr>
          </a:p>
        </p:txBody>
      </p:sp>
    </p:spTree>
    <p:extLst>
      <p:ext uri="{BB962C8B-B14F-4D97-AF65-F5344CB8AC3E}">
        <p14:creationId xmlns:p14="http://schemas.microsoft.com/office/powerpoint/2010/main" val="2774240688"/>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12DBE6D-0488-E747-8489-F76BD99DB832}"/>
              </a:ext>
            </a:extLst>
          </p:cNvPr>
          <p:cNvPicPr>
            <a:picLocks noChangeAspect="1"/>
          </p:cNvPicPr>
          <p:nvPr/>
        </p:nvPicPr>
        <p:blipFill rotWithShape="1">
          <a:blip r:embed="rId2"/>
          <a:srcRect r="3715"/>
          <a:stretch/>
        </p:blipFill>
        <p:spPr>
          <a:xfrm>
            <a:off x="0" y="0"/>
            <a:ext cx="12192000" cy="6858000"/>
          </a:xfrm>
          <a:prstGeom prst="rect">
            <a:avLst/>
          </a:prstGeom>
        </p:spPr>
      </p:pic>
      <p:sp>
        <p:nvSpPr>
          <p:cNvPr id="2" name="Rounded Rectangle 1"/>
          <p:cNvSpPr/>
          <p:nvPr/>
        </p:nvSpPr>
        <p:spPr>
          <a:xfrm>
            <a:off x="313509" y="490911"/>
            <a:ext cx="4868091" cy="5876178"/>
          </a:xfrm>
          <a:prstGeom prst="roundRect">
            <a:avLst/>
          </a:prstGeom>
          <a:solidFill>
            <a:srgbClr val="1C9CB5"/>
          </a:solidFill>
          <a:ln>
            <a:solidFill>
              <a:srgbClr val="0070C0"/>
            </a:solidFill>
          </a:ln>
          <a:effectLst>
            <a:glow rad="139700">
              <a:srgbClr val="FFD40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a:latin typeface="Twinkl Cursive Looped" panose="02000000000000000000" pitchFamily="2" charset="0"/>
              </a:rPr>
              <a:t>Dear God, </a:t>
            </a:r>
          </a:p>
          <a:p>
            <a:r>
              <a:rPr lang="en-GB" sz="2000" b="1" dirty="0">
                <a:latin typeface="Twinkl Cursive Looped" panose="02000000000000000000" pitchFamily="2" charset="0"/>
              </a:rPr>
              <a:t>Thank you for our wonderful world,</a:t>
            </a:r>
          </a:p>
          <a:p>
            <a:r>
              <a:rPr lang="en-GB" sz="2000" b="1" dirty="0">
                <a:latin typeface="Twinkl Cursive Looped" panose="02000000000000000000" pitchFamily="2" charset="0"/>
              </a:rPr>
              <a:t>Thank you for all the bees that give us honey</a:t>
            </a:r>
            <a:r>
              <a:rPr lang="en-GB" sz="2000" b="1" dirty="0" smtClean="0">
                <a:latin typeface="Twinkl Cursive Looped" panose="02000000000000000000" pitchFamily="2" charset="0"/>
              </a:rPr>
              <a:t>, and for slimy snails.</a:t>
            </a:r>
            <a:endParaRPr lang="en-GB" sz="2000" b="1" dirty="0">
              <a:latin typeface="Twinkl Cursive Looped" panose="02000000000000000000" pitchFamily="2" charset="0"/>
            </a:endParaRPr>
          </a:p>
          <a:p>
            <a:r>
              <a:rPr lang="en-GB" sz="2000" b="1" dirty="0">
                <a:latin typeface="Twinkl Cursive Looped" panose="02000000000000000000" pitchFamily="2" charset="0"/>
              </a:rPr>
              <a:t>Thank you for the planets and universe,</a:t>
            </a:r>
          </a:p>
          <a:p>
            <a:r>
              <a:rPr lang="en-GB" sz="2000" b="1" dirty="0">
                <a:latin typeface="Twinkl Cursive Looped" panose="02000000000000000000" pitchFamily="2" charset="0"/>
              </a:rPr>
              <a:t>Thank you for the blossom on the trees and the oxygen in the air, </a:t>
            </a:r>
          </a:p>
          <a:p>
            <a:r>
              <a:rPr lang="en-GB" sz="2000" b="1" dirty="0">
                <a:latin typeface="Twinkl Cursive Looped" panose="02000000000000000000" pitchFamily="2" charset="0"/>
              </a:rPr>
              <a:t>Thank you for all the natural colours we can see and enjoy,</a:t>
            </a:r>
          </a:p>
          <a:p>
            <a:r>
              <a:rPr lang="en-GB" sz="2000" b="1" dirty="0">
                <a:latin typeface="Twinkl Cursive Looped" panose="02000000000000000000" pitchFamily="2" charset="0"/>
              </a:rPr>
              <a:t>Thank you for the sun shining on us, </a:t>
            </a:r>
          </a:p>
          <a:p>
            <a:r>
              <a:rPr lang="en-GB" sz="2000" b="1" dirty="0">
                <a:latin typeface="Twinkl Cursive Looped" panose="02000000000000000000" pitchFamily="2" charset="0"/>
              </a:rPr>
              <a:t>Thank you for the ocean and the animals that live there,</a:t>
            </a:r>
          </a:p>
          <a:p>
            <a:r>
              <a:rPr lang="en-GB" sz="2000" b="1" dirty="0">
                <a:latin typeface="Twinkl Cursive Looped" panose="02000000000000000000" pitchFamily="2" charset="0"/>
              </a:rPr>
              <a:t>Thank you for all the tulips we see </a:t>
            </a:r>
            <a:r>
              <a:rPr lang="en-GB" sz="2000" b="1" dirty="0" smtClean="0">
                <a:latin typeface="Twinkl Cursive Looped" panose="02000000000000000000" pitchFamily="2" charset="0"/>
              </a:rPr>
              <a:t>flourish</a:t>
            </a:r>
            <a:endParaRPr lang="en-GB" sz="2000" b="1" dirty="0">
              <a:latin typeface="Twinkl Cursive Looped" panose="02000000000000000000" pitchFamily="2" charset="0"/>
            </a:endParaRPr>
          </a:p>
          <a:p>
            <a:r>
              <a:rPr lang="en-GB" sz="2000" b="1" dirty="0">
                <a:latin typeface="Twinkl Cursive Looped" panose="02000000000000000000" pitchFamily="2" charset="0"/>
              </a:rPr>
              <a:t>Amen </a:t>
            </a:r>
            <a:endParaRPr lang="en-GB" sz="2000" b="1" dirty="0" smtClean="0">
              <a:latin typeface="Twinkl Cursive Looped" panose="02000000000000000000" pitchFamily="2" charset="0"/>
            </a:endParaRPr>
          </a:p>
          <a:p>
            <a:pPr algn="r"/>
            <a:r>
              <a:rPr lang="en-GB" sz="2000" b="1" dirty="0" smtClean="0">
                <a:latin typeface="Twinkl" panose="02000000000000000000" pitchFamily="2" charset="0"/>
              </a:rPr>
              <a:t>Y4</a:t>
            </a:r>
            <a:endParaRPr lang="en-GB" sz="2000" b="1" dirty="0">
              <a:latin typeface="Twinkl" panose="02000000000000000000" pitchFamily="2" charset="0"/>
            </a:endParaRPr>
          </a:p>
        </p:txBody>
      </p:sp>
    </p:spTree>
    <p:extLst>
      <p:ext uri="{BB962C8B-B14F-4D97-AF65-F5344CB8AC3E}">
        <p14:creationId xmlns:p14="http://schemas.microsoft.com/office/powerpoint/2010/main" val="3340018762"/>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F58C50A-4F0E-6348-ACFA-F851D35812DE}"/>
              </a:ext>
            </a:extLst>
          </p:cNvPr>
          <p:cNvPicPr>
            <a:picLocks noChangeAspect="1"/>
          </p:cNvPicPr>
          <p:nvPr/>
        </p:nvPicPr>
        <p:blipFill rotWithShape="1">
          <a:blip r:embed="rId3"/>
          <a:srcRect r="4286"/>
          <a:stretch/>
        </p:blipFill>
        <p:spPr>
          <a:xfrm>
            <a:off x="0" y="0"/>
            <a:ext cx="12192000" cy="6858000"/>
          </a:xfrm>
          <a:prstGeom prst="rect">
            <a:avLst/>
          </a:prstGeom>
          <a:solidFill>
            <a:schemeClr val="accent5">
              <a:lumMod val="20000"/>
              <a:lumOff val="80000"/>
            </a:schemeClr>
          </a:solidFill>
        </p:spPr>
      </p:pic>
      <p:sp>
        <p:nvSpPr>
          <p:cNvPr id="5" name="Rounded Rectangle 4"/>
          <p:cNvSpPr/>
          <p:nvPr/>
        </p:nvSpPr>
        <p:spPr>
          <a:xfrm>
            <a:off x="6130834" y="175630"/>
            <a:ext cx="5860870" cy="6399341"/>
          </a:xfrm>
          <a:prstGeom prst="roundRect">
            <a:avLst/>
          </a:prstGeom>
          <a:solidFill>
            <a:srgbClr val="1C9CB5"/>
          </a:solidFill>
          <a:ln>
            <a:solidFill>
              <a:srgbClr val="0070C0"/>
            </a:solidFill>
          </a:ln>
          <a:effectLst>
            <a:glow rad="139700">
              <a:srgbClr val="FFD40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200" b="1" dirty="0">
                <a:latin typeface="Twinkl Cursive Looped" panose="02000000000000000000" pitchFamily="2" charset="0"/>
              </a:rPr>
              <a:t>Dear God, </a:t>
            </a:r>
          </a:p>
          <a:p>
            <a:r>
              <a:rPr lang="en-GB" sz="2200" b="1" dirty="0">
                <a:latin typeface="Twinkl Cursive Looped" panose="02000000000000000000" pitchFamily="2" charset="0"/>
              </a:rPr>
              <a:t>Thank you </a:t>
            </a:r>
            <a:r>
              <a:rPr lang="en-GB" sz="2200" b="1" dirty="0" smtClean="0">
                <a:latin typeface="Twinkl Cursive Looped" panose="02000000000000000000" pitchFamily="2" charset="0"/>
              </a:rPr>
              <a:t>all of your creation, for all the beautiful things you have made.</a:t>
            </a:r>
          </a:p>
          <a:p>
            <a:r>
              <a:rPr lang="en-GB" sz="2200" b="1" dirty="0" smtClean="0">
                <a:latin typeface="Twinkl Cursive Looped" panose="02000000000000000000" pitchFamily="2" charset="0"/>
              </a:rPr>
              <a:t>Thank you for the flowers and the trees and the birds – for nature and all living creatures and for amazing buildings that humans have made. Thank you too for Cuffley Camp!</a:t>
            </a:r>
          </a:p>
          <a:p>
            <a:r>
              <a:rPr lang="en-GB" sz="2200" b="1" dirty="0" smtClean="0">
                <a:latin typeface="Twinkl Cursive Looped" panose="02000000000000000000" pitchFamily="2" charset="0"/>
              </a:rPr>
              <a:t>Sorry that some people don’t think about our planet and destroy your beautiful creation. Sorry if sometimes we are mean and upset other people. Please forgive us for what we have done wrong.</a:t>
            </a:r>
          </a:p>
          <a:p>
            <a:r>
              <a:rPr lang="en-GB" sz="2200" b="1" dirty="0" smtClean="0">
                <a:latin typeface="Twinkl Cursive Looped" panose="02000000000000000000" pitchFamily="2" charset="0"/>
              </a:rPr>
              <a:t>Help to guide us on our journey through life. </a:t>
            </a:r>
          </a:p>
          <a:p>
            <a:r>
              <a:rPr lang="en-GB" sz="2200" b="1" dirty="0" smtClean="0">
                <a:latin typeface="Twinkl Cursive Looped" panose="02000000000000000000" pitchFamily="2" charset="0"/>
              </a:rPr>
              <a:t>Amen</a:t>
            </a:r>
          </a:p>
          <a:p>
            <a:pPr algn="r"/>
            <a:r>
              <a:rPr lang="en-GB" sz="2200" b="1" dirty="0" smtClean="0">
                <a:latin typeface="Twinkl" panose="02000000000000000000" pitchFamily="2" charset="0"/>
              </a:rPr>
              <a:t>Y5</a:t>
            </a:r>
            <a:endParaRPr lang="en-GB" sz="2200" b="1" dirty="0">
              <a:latin typeface="Twinkl" panose="02000000000000000000" pitchFamily="2" charset="0"/>
            </a:endParaRPr>
          </a:p>
        </p:txBody>
      </p:sp>
    </p:spTree>
    <p:extLst>
      <p:ext uri="{BB962C8B-B14F-4D97-AF65-F5344CB8AC3E}">
        <p14:creationId xmlns:p14="http://schemas.microsoft.com/office/powerpoint/2010/main" val="23686580"/>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0"/>
            <a:ext cx="12192000" cy="6853491"/>
          </a:xfrm>
          <a:prstGeom prst="rect">
            <a:avLst/>
          </a:prstGeom>
        </p:spPr>
      </p:pic>
      <p:sp>
        <p:nvSpPr>
          <p:cNvPr id="2" name="Rectangle 1"/>
          <p:cNvSpPr/>
          <p:nvPr/>
        </p:nvSpPr>
        <p:spPr>
          <a:xfrm>
            <a:off x="348343" y="253611"/>
            <a:ext cx="5007427" cy="6124754"/>
          </a:xfrm>
          <a:prstGeom prst="rect">
            <a:avLst/>
          </a:prstGeom>
          <a:solidFill>
            <a:srgbClr val="0070C0"/>
          </a:solidFill>
          <a:effectLst>
            <a:glow rad="228600">
              <a:srgbClr val="ECCCCF">
                <a:alpha val="40000"/>
              </a:srgbClr>
            </a:glow>
          </a:effectLst>
        </p:spPr>
        <p:txBody>
          <a:bodyPr wrap="square">
            <a:spAutoFit/>
          </a:bodyPr>
          <a:lstStyle/>
          <a:p>
            <a:r>
              <a:rPr lang="en-GB" sz="2800" b="1" dirty="0">
                <a:solidFill>
                  <a:srgbClr val="ECCCCF"/>
                </a:solidFill>
                <a:latin typeface="Twinkl Cursive Looped" panose="02000000000000000000" pitchFamily="2" charset="0"/>
              </a:rPr>
              <a:t>Dear Lord, </a:t>
            </a:r>
          </a:p>
          <a:p>
            <a:r>
              <a:rPr lang="en-GB" sz="2800" b="1" dirty="0">
                <a:solidFill>
                  <a:srgbClr val="ECCCCF"/>
                </a:solidFill>
                <a:latin typeface="Twinkl Cursive Looped" panose="02000000000000000000" pitchFamily="2" charset="0"/>
              </a:rPr>
              <a:t>Thank you for your beautiful creation, which surrounds us.</a:t>
            </a:r>
          </a:p>
          <a:p>
            <a:r>
              <a:rPr lang="en-GB" sz="2800" b="1" dirty="0">
                <a:solidFill>
                  <a:srgbClr val="ECCCCF"/>
                </a:solidFill>
                <a:latin typeface="Twinkl Cursive Looped" panose="02000000000000000000" pitchFamily="2" charset="0"/>
              </a:rPr>
              <a:t>For the stunning blossom </a:t>
            </a:r>
            <a:r>
              <a:rPr lang="en-GB" sz="2800" b="1" dirty="0" smtClean="0">
                <a:solidFill>
                  <a:srgbClr val="ECCCCF"/>
                </a:solidFill>
                <a:latin typeface="Twinkl Cursive Looped" panose="02000000000000000000" pitchFamily="2" charset="0"/>
              </a:rPr>
              <a:t>on trees</a:t>
            </a:r>
            <a:r>
              <a:rPr lang="en-GB" sz="2800" b="1" dirty="0">
                <a:solidFill>
                  <a:srgbClr val="ECCCCF"/>
                </a:solidFill>
                <a:latin typeface="Twinkl Cursive Looped" panose="02000000000000000000" pitchFamily="2" charset="0"/>
              </a:rPr>
              <a:t>, which sway in the breeze, </a:t>
            </a:r>
          </a:p>
          <a:p>
            <a:r>
              <a:rPr lang="en-GB" sz="2800" b="1" dirty="0">
                <a:solidFill>
                  <a:srgbClr val="ECCCCF"/>
                </a:solidFill>
                <a:latin typeface="Twinkl Cursive Looped" panose="02000000000000000000" pitchFamily="2" charset="0"/>
              </a:rPr>
              <a:t>and for spectacular sunsets, which glow on the horizon. </a:t>
            </a:r>
          </a:p>
          <a:p>
            <a:r>
              <a:rPr lang="en-GB" sz="2800" b="1" dirty="0">
                <a:solidFill>
                  <a:srgbClr val="ECCCCF"/>
                </a:solidFill>
                <a:latin typeface="Twinkl Cursive Looped" panose="02000000000000000000" pitchFamily="2" charset="0"/>
              </a:rPr>
              <a:t>In our troubled world, may this beauty bring peace. </a:t>
            </a:r>
          </a:p>
          <a:p>
            <a:endParaRPr lang="en-GB" sz="2800" b="1" dirty="0" smtClean="0">
              <a:solidFill>
                <a:srgbClr val="ECCCCF"/>
              </a:solidFill>
              <a:latin typeface="Twinkl Cursive Looped" panose="02000000000000000000" pitchFamily="2" charset="0"/>
            </a:endParaRPr>
          </a:p>
          <a:p>
            <a:r>
              <a:rPr lang="en-GB" sz="2800" b="1" dirty="0" smtClean="0">
                <a:solidFill>
                  <a:srgbClr val="ECCCCF"/>
                </a:solidFill>
                <a:latin typeface="Twinkl Cursive Looped" panose="02000000000000000000" pitchFamily="2" charset="0"/>
              </a:rPr>
              <a:t>With </a:t>
            </a:r>
            <a:r>
              <a:rPr lang="en-GB" sz="2800" b="1" dirty="0">
                <a:solidFill>
                  <a:srgbClr val="ECCCCF"/>
                </a:solidFill>
                <a:latin typeface="Twinkl Cursive Looped" panose="02000000000000000000" pitchFamily="2" charset="0"/>
              </a:rPr>
              <a:t>grateful </a:t>
            </a:r>
            <a:r>
              <a:rPr lang="en-GB" sz="2800" b="1" dirty="0" smtClean="0">
                <a:solidFill>
                  <a:srgbClr val="ECCCCF"/>
                </a:solidFill>
                <a:latin typeface="Twinkl Cursive Looped" panose="02000000000000000000" pitchFamily="2" charset="0"/>
              </a:rPr>
              <a:t>hearts,</a:t>
            </a:r>
            <a:endParaRPr lang="en-GB" sz="2800" b="1" dirty="0">
              <a:solidFill>
                <a:srgbClr val="ECCCCF"/>
              </a:solidFill>
              <a:latin typeface="Twinkl Cursive Looped" panose="02000000000000000000" pitchFamily="2" charset="0"/>
            </a:endParaRPr>
          </a:p>
          <a:p>
            <a:r>
              <a:rPr lang="en-GB" sz="2800" b="1" dirty="0">
                <a:solidFill>
                  <a:srgbClr val="ECCCCF"/>
                </a:solidFill>
                <a:latin typeface="Twinkl Cursive Looped" panose="02000000000000000000" pitchFamily="2" charset="0"/>
              </a:rPr>
              <a:t>Amen </a:t>
            </a:r>
            <a:endParaRPr lang="en-GB" sz="2800" b="1" dirty="0">
              <a:solidFill>
                <a:srgbClr val="ECCCCF"/>
              </a:solidFill>
            </a:endParaRPr>
          </a:p>
          <a:p>
            <a:pPr algn="r"/>
            <a:r>
              <a:rPr lang="en-GB" sz="2800" b="1" dirty="0" smtClean="0">
                <a:solidFill>
                  <a:srgbClr val="ECCCCF"/>
                </a:solidFill>
              </a:rPr>
              <a:t>Y6 </a:t>
            </a:r>
            <a:endParaRPr lang="en-GB" sz="2800" b="1" dirty="0">
              <a:solidFill>
                <a:srgbClr val="ECCCCF"/>
              </a:solidFill>
            </a:endParaRPr>
          </a:p>
        </p:txBody>
      </p:sp>
      <p:sp>
        <p:nvSpPr>
          <p:cNvPr id="4" name="Rectangle 3"/>
          <p:cNvSpPr/>
          <p:nvPr/>
        </p:nvSpPr>
        <p:spPr>
          <a:xfrm>
            <a:off x="6514418" y="6331602"/>
            <a:ext cx="5677582" cy="369332"/>
          </a:xfrm>
          <a:prstGeom prst="rect">
            <a:avLst/>
          </a:prstGeom>
          <a:solidFill>
            <a:srgbClr val="ECCCCF"/>
          </a:solidFill>
          <a:ln w="57150">
            <a:solidFill>
              <a:srgbClr val="0070C0"/>
            </a:solidFill>
          </a:ln>
        </p:spPr>
        <p:txBody>
          <a:bodyPr wrap="square">
            <a:spAutoFit/>
          </a:bodyPr>
          <a:lstStyle/>
          <a:p>
            <a:pPr algn="ctr"/>
            <a:r>
              <a:rPr lang="en-GB" b="1" dirty="0">
                <a:latin typeface="Twinkl Cursive Looped" panose="02000000000000000000" pitchFamily="2" charset="0"/>
              </a:rPr>
              <a:t>Care, Grow and Flourish in God’s Loving Hands</a:t>
            </a:r>
            <a:endParaRPr lang="en-GB" dirty="0"/>
          </a:p>
        </p:txBody>
      </p:sp>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backgroundRemoval t="9977" b="96551" l="9998" r="89982"/>
                    </a14:imgEffect>
                  </a14:imgLayer>
                </a14:imgProps>
              </a:ext>
            </a:extLst>
          </a:blip>
          <a:stretch>
            <a:fillRect/>
          </a:stretch>
        </p:blipFill>
        <p:spPr>
          <a:xfrm>
            <a:off x="5519278" y="6100162"/>
            <a:ext cx="1153444" cy="777923"/>
          </a:xfrm>
          <a:prstGeom prst="rect">
            <a:avLst/>
          </a:prstGeom>
        </p:spPr>
      </p:pic>
    </p:spTree>
    <p:extLst>
      <p:ext uri="{BB962C8B-B14F-4D97-AF65-F5344CB8AC3E}">
        <p14:creationId xmlns:p14="http://schemas.microsoft.com/office/powerpoint/2010/main" val="4151311123"/>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31649</TotalTime>
  <Words>538</Words>
  <Application>Microsoft Office PowerPoint</Application>
  <PresentationFormat>Widescreen</PresentationFormat>
  <Paragraphs>61</Paragraphs>
  <Slides>6</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Calibri Light</vt:lpstr>
      <vt:lpstr>Twinkl</vt:lpstr>
      <vt:lpstr>Twinkl Cursive Looped</vt:lpstr>
      <vt:lpstr>Office Theme</vt:lpstr>
      <vt:lpstr>Care, Grow and Flourish in God’s Loving Hands  </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MARIA</cp:lastModifiedBy>
  <cp:revision>45</cp:revision>
  <cp:lastPrinted>2024-04-29T08:01:21Z</cp:lastPrinted>
  <dcterms:created xsi:type="dcterms:W3CDTF">2021-02-13T22:14:53Z</dcterms:created>
  <dcterms:modified xsi:type="dcterms:W3CDTF">2024-05-20T06:49:01Z</dcterms:modified>
</cp:coreProperties>
</file>